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AF"/>
    <a:srgbClr val="C0BC00"/>
    <a:srgbClr val="5353FF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BC8-D172-4901-882A-AEC60A39464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374B-D780-4E55-AEA4-DED60A88A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FX7400 / FX7500 and FX9500 GPIOs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FX7400 GPIO Connections</a:t>
            </a:r>
          </a:p>
          <a:p>
            <a:endParaRPr lang="en-US" b="1" dirty="0" smtClean="0"/>
          </a:p>
          <a:p>
            <a:pPr marL="342900" indent="-342900">
              <a:buAutoNum type="arabicPeriod"/>
            </a:pPr>
            <a:r>
              <a:rPr lang="en-US" dirty="0" smtClean="0"/>
              <a:t>Two optically isolated GP outputs (open drain to GND)</a:t>
            </a:r>
          </a:p>
          <a:p>
            <a:pPr marL="342900" indent="-342900">
              <a:buAutoNum type="arabicPeriod"/>
            </a:pPr>
            <a:r>
              <a:rPr lang="en-US" dirty="0" smtClean="0"/>
              <a:t>Two optically isolated GP inputs (5V logic level – pulled high)</a:t>
            </a:r>
          </a:p>
          <a:p>
            <a:pPr marL="342900" indent="-342900">
              <a:buAutoNum type="arabicPeriod"/>
            </a:pPr>
            <a:r>
              <a:rPr lang="en-US" dirty="0" smtClean="0"/>
              <a:t>+24V DC available when operating from AC power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3581400"/>
          <a:ext cx="6095999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+24V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O/P #1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O/P #2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I/P #1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I/P #2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3124200"/>
          <a:ext cx="609599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2590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GPIO CONNECTOR PINOUTS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343400"/>
            <a:ext cx="6096000" cy="14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Straight Arrow Connector 46"/>
          <p:cNvCxnSpPr/>
          <p:nvPr/>
        </p:nvCxnSpPr>
        <p:spPr>
          <a:xfrm>
            <a:off x="2209800" y="4267200"/>
            <a:ext cx="14478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971800" y="4267200"/>
            <a:ext cx="9144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53000" y="4267200"/>
            <a:ext cx="21336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724400" y="4267200"/>
            <a:ext cx="14478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495800" y="4267200"/>
            <a:ext cx="9144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343400" y="4267200"/>
            <a:ext cx="1524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733800" y="4267200"/>
            <a:ext cx="381000" cy="9144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7239000" y="42672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FX7400 - Typical setup with light stack and motion sensors (AC power)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219200"/>
          <a:ext cx="6095999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+24V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DOUT1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2895600"/>
            <a:ext cx="762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LAMP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895600"/>
            <a:ext cx="7620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LAMP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752600" y="2209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524000" y="25146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 rot="5400000">
            <a:off x="2324100" y="27051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 rot="5400000">
            <a:off x="1333500" y="27051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 rot="5400000">
            <a:off x="2324100" y="37719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4600" y="39624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2019300" y="29337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2"/>
          </p:cNvCxnSpPr>
          <p:nvPr/>
        </p:nvCxnSpPr>
        <p:spPr>
          <a:xfrm rot="5400000">
            <a:off x="1257300" y="38481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0" y="41148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705100" y="30099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39000" y="25908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6400800" y="3124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7620000" y="28956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0010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5438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20000" y="2895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8001000" y="3124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72390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7277100" y="34671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7315200" y="21336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7200900" y="2019300"/>
            <a:ext cx="22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0010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5438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620000" y="4572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5791200" y="2514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4114800" y="33528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543800" y="2667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391400" y="3124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391400" y="4800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7543800" y="43434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9200" y="44196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</a:t>
            </a:r>
          </a:p>
          <a:p>
            <a:r>
              <a:rPr lang="en-US" sz="1400" dirty="0" smtClean="0"/>
              <a:t>Lamps can be 24V incandescent or LEDs with suitable current limiting for 24V operation.  LEDs require a common anode (positive) connection.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5638800" y="3276600"/>
            <a:ext cx="152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r>
              <a:rPr lang="en-US" sz="1000" dirty="0" smtClean="0"/>
              <a:t>‘NC’ signifies Normally Closed contact on relay.</a:t>
            </a:r>
          </a:p>
          <a:p>
            <a:r>
              <a:rPr lang="en-US" sz="1000" dirty="0" smtClean="0"/>
              <a:t>‘NO’ identifies Normally Open contact on relay.</a:t>
            </a:r>
            <a:endParaRPr lang="en-US" sz="1000" dirty="0"/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5562600" y="48006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7620000" y="4572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8001000" y="4800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7239000" y="45720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057400" y="2286000"/>
            <a:ext cx="54864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7391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848600" y="23622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74295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9629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86200" y="2362200"/>
            <a:ext cx="160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Motion sensors may also be  powered from +24V pin if sensors support 24V DC operation and total current drain is less than  1 Amp.</a:t>
            </a:r>
            <a:endParaRPr lang="en-US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7162800" y="2362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7162800" y="4038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1295400" y="2667000"/>
            <a:ext cx="228600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2286000" y="2667000"/>
            <a:ext cx="228600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56" name="Oval 55"/>
          <p:cNvSpPr/>
          <p:nvPr/>
        </p:nvSpPr>
        <p:spPr>
          <a:xfrm>
            <a:off x="19812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0010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5344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077200" y="236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8077200" y="40386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0" y="42672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FX7400 - Typical setup with light stack and motion sensors (</a:t>
            </a:r>
            <a:r>
              <a:rPr lang="en-US" b="1" dirty="0" err="1" smtClean="0"/>
              <a:t>PoE</a:t>
            </a:r>
            <a:r>
              <a:rPr lang="en-US" b="1" dirty="0" smtClean="0"/>
              <a:t> operation)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219200"/>
          <a:ext cx="6095999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+24V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DOUT1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2667000"/>
            <a:ext cx="762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LAMP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667000"/>
            <a:ext cx="7620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LAMP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1524000" y="22860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324100" y="24765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333500" y="24765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</p:cNvCxnSpPr>
          <p:nvPr/>
        </p:nvCxnSpPr>
        <p:spPr>
          <a:xfrm rot="5400000">
            <a:off x="2324100" y="35433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4600" y="37338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133600" y="28194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</p:cNvCxnSpPr>
          <p:nvPr/>
        </p:nvCxnSpPr>
        <p:spPr>
          <a:xfrm rot="5400000">
            <a:off x="1257300" y="36195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0" y="38862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819400" y="28956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39000" y="25908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>
            <a:off x="6400800" y="31242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7620000" y="28956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0010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5438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0000" y="2895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8001000" y="3124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72390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7277100" y="34671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7315200" y="21336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7200900" y="2019300"/>
            <a:ext cx="22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0010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5438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20000" y="4572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5791200" y="2514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4114800" y="33528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2667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3124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391400" y="4800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7543800" y="43434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2514600" y="4724400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</a:t>
            </a:r>
          </a:p>
          <a:p>
            <a:r>
              <a:rPr lang="en-US" sz="1000" dirty="0" smtClean="0"/>
              <a:t>DC power supplies in the range 5V to 24V may be suitable provided that they are compatible with light stack and sensor power requirements.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5638800" y="3200400"/>
            <a:ext cx="144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r>
              <a:rPr lang="en-US" sz="1000" dirty="0" smtClean="0"/>
              <a:t>‘NC’ signifies Normally Closed contact on relay.</a:t>
            </a:r>
          </a:p>
          <a:p>
            <a:r>
              <a:rPr lang="en-US" sz="1000" dirty="0" smtClean="0"/>
              <a:t>‘NO’ identifies Normally Open contact on relay.</a:t>
            </a:r>
            <a:endParaRPr lang="en-US" sz="1000" dirty="0"/>
          </a:p>
        </p:txBody>
      </p:sp>
      <p:cxnSp>
        <p:nvCxnSpPr>
          <p:cNvPr id="39" name="Straight Connector 38"/>
          <p:cNvCxnSpPr/>
          <p:nvPr/>
        </p:nvCxnSpPr>
        <p:spPr>
          <a:xfrm rot="10800000">
            <a:off x="5562600" y="48006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7620000" y="4572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8001000" y="4800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7239000" y="45720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14600" y="2286000"/>
            <a:ext cx="50292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391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848600" y="23622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4295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9629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62800" y="2362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7162800" y="4038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609600" y="4724400"/>
            <a:ext cx="1752600" cy="762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DC Power Supply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-381000" y="35052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38200" y="22860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3429000" y="31242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2133600" y="4343400"/>
            <a:ext cx="2514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1943100" y="45339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8200" y="4495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V+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828800" y="4495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V-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1295400" y="24384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86000" y="24384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59" name="Oval 58"/>
          <p:cNvSpPr/>
          <p:nvPr/>
        </p:nvSpPr>
        <p:spPr>
          <a:xfrm>
            <a:off x="14478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4384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5344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0010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77200" y="236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8077200" y="40386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FX9500 GPIO Connections</a:t>
            </a:r>
          </a:p>
          <a:p>
            <a:endParaRPr lang="en-US" b="1" dirty="0" smtClean="0"/>
          </a:p>
          <a:p>
            <a:pPr marL="342900" indent="-342900">
              <a:buAutoNum type="arabicPeriod"/>
            </a:pPr>
            <a:r>
              <a:rPr lang="en-US" dirty="0" smtClean="0"/>
              <a:t>Four GP outputs (open collector to GND, 0.1 Amp max)</a:t>
            </a:r>
          </a:p>
          <a:p>
            <a:pPr marL="342900" indent="-342900">
              <a:buAutoNum type="arabicPeriod"/>
            </a:pPr>
            <a:r>
              <a:rPr lang="en-US" dirty="0" smtClean="0"/>
              <a:t>Four optically isolated GP inputs (external supply required)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90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GPIO CONNECTOR PINOUTS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3200400"/>
          <a:ext cx="73914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DIN1/ DIN2 REF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DIN1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DIN2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DIN3/ DIN4 REF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DIN3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DIN4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GND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DOUT1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DOUT2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DOUT3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DOUT4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GND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24400"/>
            <a:ext cx="6934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1295400" y="4419600"/>
            <a:ext cx="17526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28800" y="4419600"/>
            <a:ext cx="14478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343400" y="4419600"/>
            <a:ext cx="4572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114800" y="4419600"/>
            <a:ext cx="762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4419600"/>
            <a:ext cx="2286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48000" y="4419600"/>
            <a:ext cx="6096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38400" y="4419600"/>
            <a:ext cx="9906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181600" y="4419600"/>
            <a:ext cx="20574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334000" y="4419600"/>
            <a:ext cx="25908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53000" y="4419600"/>
            <a:ext cx="16764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724400" y="4419600"/>
            <a:ext cx="12954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495800" y="4419600"/>
            <a:ext cx="10668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FX9500 - Typical setup with light stack and motion sensors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010400" y="4191000"/>
            <a:ext cx="609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LAMP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2362200"/>
            <a:ext cx="609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LAMP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38800" y="5105400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</a:t>
            </a:r>
          </a:p>
          <a:p>
            <a:r>
              <a:rPr lang="en-US" sz="1000" dirty="0" smtClean="0"/>
              <a:t>DC power supplies in the range 5V to 24V may be suitable provided that they are compatible with light stack and sensor power requirements.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1295400" y="4953000"/>
            <a:ext cx="144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r>
              <a:rPr lang="en-US" sz="1000" dirty="0" smtClean="0"/>
              <a:t>‘NC’ signifies Normally Closed contact on relay.</a:t>
            </a:r>
          </a:p>
          <a:p>
            <a:r>
              <a:rPr lang="en-US" sz="1000" dirty="0" smtClean="0"/>
              <a:t>‘NO’ identifies Normally Open contact on relay.</a:t>
            </a:r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685800" y="2819400"/>
            <a:ext cx="838200" cy="16764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DC Power Supply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8200" y="2590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V+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4495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V-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7620000" y="25146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7620000" y="43434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838200" y="1066800"/>
          <a:ext cx="73914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  <a:gridCol w="6159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DIN1/ DIN2 REF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DIN1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DIN2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DIN3/ DIN4 REF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DIN3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DIN4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GND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DOUT1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DOUT2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DOUT3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DOUT4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GND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3" name="Rectangle 82"/>
          <p:cNvSpPr/>
          <p:nvPr/>
        </p:nvSpPr>
        <p:spPr>
          <a:xfrm>
            <a:off x="2971800" y="42672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971800" y="25908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rot="10800000">
            <a:off x="3352800" y="28956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37338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2766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352800" y="2895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rot="10800000">
            <a:off x="29718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37338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2766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352800" y="4572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276600" y="2667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3124200" y="3124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3124200" y="4800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3276600" y="43434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cxnSp>
        <p:nvCxnSpPr>
          <p:cNvPr id="98" name="Straight Connector 97"/>
          <p:cNvCxnSpPr/>
          <p:nvPr/>
        </p:nvCxnSpPr>
        <p:spPr>
          <a:xfrm rot="10800000">
            <a:off x="3352800" y="4572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>
            <a:off x="2971800" y="45720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31623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36957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895600" y="4038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cxnSp>
        <p:nvCxnSpPr>
          <p:cNvPr id="108" name="Straight Connector 107"/>
          <p:cNvCxnSpPr/>
          <p:nvPr/>
        </p:nvCxnSpPr>
        <p:spPr>
          <a:xfrm rot="5400000">
            <a:off x="571500" y="22479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5" idx="0"/>
          </p:cNvCxnSpPr>
          <p:nvPr/>
        </p:nvCxnSpPr>
        <p:spPr>
          <a:xfrm rot="16200000" flipV="1">
            <a:off x="2876550" y="2686050"/>
            <a:ext cx="0" cy="876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 flipH="1" flipV="1">
            <a:off x="1714500" y="2400300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190500" y="3238500"/>
            <a:ext cx="312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6" idx="0"/>
          </p:cNvCxnSpPr>
          <p:nvPr/>
        </p:nvCxnSpPr>
        <p:spPr>
          <a:xfrm rot="16200000" flipV="1">
            <a:off x="2533650" y="4019550"/>
            <a:ext cx="0" cy="15621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3314700" y="3238500"/>
            <a:ext cx="312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86" idx="1"/>
          </p:cNvCxnSpPr>
          <p:nvPr/>
        </p:nvCxnSpPr>
        <p:spPr>
          <a:xfrm rot="5400000" flipH="1" flipV="1">
            <a:off x="4305300" y="2559396"/>
            <a:ext cx="6695" cy="1136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1" idx="1"/>
          </p:cNvCxnSpPr>
          <p:nvPr/>
        </p:nvCxnSpPr>
        <p:spPr>
          <a:xfrm rot="5400000" flipH="1" flipV="1">
            <a:off x="4305300" y="4235796"/>
            <a:ext cx="6695" cy="1136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5400000">
            <a:off x="4305300" y="53721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>
            <a:off x="1143000" y="5943600"/>
            <a:ext cx="3733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 flipH="1" flipV="1">
            <a:off x="419100" y="5219700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010400" y="32766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LAMP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5486400" y="4572000"/>
            <a:ext cx="152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>
            <a:off x="7620000" y="27432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>
            <a:off x="7620000" y="36576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10800000">
            <a:off x="7620000" y="45720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5400000" flipH="1" flipV="1">
            <a:off x="4038600" y="31242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6096000" y="3657600"/>
            <a:ext cx="91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705600" y="2743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 flipH="1" flipV="1">
            <a:off x="6172200" y="22098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5105400" y="26670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1143000" y="2057400"/>
            <a:ext cx="6934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6819900" y="3314700"/>
            <a:ext cx="2514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7620000" y="34290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cxnSp>
        <p:nvCxnSpPr>
          <p:cNvPr id="173" name="Straight Connector 172"/>
          <p:cNvCxnSpPr/>
          <p:nvPr/>
        </p:nvCxnSpPr>
        <p:spPr>
          <a:xfrm rot="5400000">
            <a:off x="3009900" y="23241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36576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3810000" y="22860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1066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2004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8001000" y="2667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8001000" y="3581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48006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48006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4800600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2895600" y="2362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187" name="TextBox 186"/>
          <p:cNvSpPr txBox="1"/>
          <p:nvPr/>
        </p:nvSpPr>
        <p:spPr>
          <a:xfrm>
            <a:off x="3810000" y="236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3810000" y="40386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4114800"/>
          <a:ext cx="8077200" cy="2438399"/>
        </p:xfrm>
        <a:graphic>
          <a:graphicData uri="http://schemas.openxmlformats.org/drawingml/2006/table">
            <a:tbl>
              <a:tblPr/>
              <a:tblGrid>
                <a:gridCol w="711889"/>
                <a:gridCol w="2026145"/>
                <a:gridCol w="1259496"/>
                <a:gridCol w="4079670"/>
              </a:tblGrid>
              <a:tr h="288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Pin #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Pin Name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+24V DC Power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Supplies +24V DC at up to 1 Amp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GP output  #1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 for GP output #1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GP output  #2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 for GP output #2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GP output  #3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 for GP output #3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GND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Connection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GP input #1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Signal for GP input #1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GP input #2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Signal for GP input #2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GND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Ground Connection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295400"/>
          <a:ext cx="7189787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25"/>
                <a:gridCol w="885825"/>
                <a:gridCol w="885825"/>
                <a:gridCol w="911542"/>
                <a:gridCol w="926783"/>
                <a:gridCol w="922337"/>
                <a:gridCol w="885825"/>
                <a:gridCol w="8858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+24V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DOUT1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67000" y="457200"/>
            <a:ext cx="2653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FX7500 GPIO Connections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6781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600200" y="1981200"/>
            <a:ext cx="16764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1981200"/>
            <a:ext cx="12192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81600" y="1981200"/>
            <a:ext cx="22098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648200" y="1981200"/>
            <a:ext cx="9144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19600" y="1981200"/>
            <a:ext cx="3810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86200" y="1981200"/>
            <a:ext cx="2286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24200" y="1981200"/>
            <a:ext cx="7620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4953000" y="1981200"/>
            <a:ext cx="1600200" cy="1143000"/>
          </a:xfrm>
          <a:prstGeom prst="straightConnector1">
            <a:avLst/>
          </a:prstGeom>
          <a:ln w="28575">
            <a:solidFill>
              <a:srgbClr val="FF0000">
                <a:alpha val="52157"/>
              </a:srgb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7239000" y="42672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FX7500 - Typical setup with light stack and motion sensors (AC power)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219200"/>
          <a:ext cx="6096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+24V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DOUT1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2895600"/>
            <a:ext cx="7620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LAMP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895600"/>
            <a:ext cx="7620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LAMP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1905000"/>
            <a:ext cx="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524000" y="25146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 rot="5400000">
            <a:off x="2324100" y="27051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 rot="5400000">
            <a:off x="419100" y="27051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>
            <a:off x="2514600" y="35814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4600" y="37338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48000" y="1905000"/>
            <a:ext cx="0" cy="1828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2"/>
          </p:cNvCxnSpPr>
          <p:nvPr/>
        </p:nvCxnSpPr>
        <p:spPr>
          <a:xfrm rot="5400000">
            <a:off x="342900" y="38481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9600" y="41148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238500" y="30099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39000" y="25908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553200" y="31242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7620000" y="28956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80010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5438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20000" y="2895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8001000" y="3124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72390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7277100" y="34671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7315200" y="21336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7200900" y="2019300"/>
            <a:ext cx="22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80010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5438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620000" y="4572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5943600" y="2514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4114800" y="33528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543800" y="2667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391400" y="3124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391400" y="4800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7543800" y="43434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457200" y="44196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</a:t>
            </a:r>
          </a:p>
          <a:p>
            <a:r>
              <a:rPr lang="en-US" sz="1400" dirty="0" smtClean="0"/>
              <a:t>Lamps can be 24V incandescent or LEDs with suitable current limiting for 24V operation.  LEDs require a common anode (positive) connection.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5638800" y="3276600"/>
            <a:ext cx="152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r>
              <a:rPr lang="en-US" sz="1000" dirty="0" smtClean="0"/>
              <a:t>‘NC’ signifies Normally Closed contact on relay.</a:t>
            </a:r>
          </a:p>
          <a:p>
            <a:r>
              <a:rPr lang="en-US" sz="1000" dirty="0" smtClean="0"/>
              <a:t>‘NO’ identifies Normally Open contact on relay.</a:t>
            </a:r>
            <a:endParaRPr lang="en-US" sz="1000" dirty="0"/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5562600" y="48006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7620000" y="4572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8001000" y="4800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7239000" y="45720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057400" y="2286000"/>
            <a:ext cx="54864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7391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848600" y="23622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74295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9629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962400" y="4267200"/>
            <a:ext cx="160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Motion sensors may also be  powered from +24V pin if sensors support 24V DC operation and total current drain is less than  1 Amp.</a:t>
            </a:r>
            <a:endParaRPr lang="en-US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7162800" y="2362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7162800" y="4038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1295400" y="2667000"/>
            <a:ext cx="228600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2286000" y="2667000"/>
            <a:ext cx="228600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56" name="Oval 55"/>
          <p:cNvSpPr/>
          <p:nvPr/>
        </p:nvSpPr>
        <p:spPr>
          <a:xfrm>
            <a:off x="19812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0010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5344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077200" y="236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8077200" y="40386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72" name="Rectangle 71"/>
          <p:cNvSpPr/>
          <p:nvPr/>
        </p:nvSpPr>
        <p:spPr>
          <a:xfrm>
            <a:off x="1143000" y="2895600"/>
            <a:ext cx="7620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LAMP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10800000">
            <a:off x="609600" y="25146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1333500" y="27051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1000" y="2667000"/>
            <a:ext cx="228600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3581400" y="1905000"/>
            <a:ext cx="0" cy="1981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895600" y="4114800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72" idx="2"/>
          </p:cNvCxnSpPr>
          <p:nvPr/>
        </p:nvCxnSpPr>
        <p:spPr>
          <a:xfrm>
            <a:off x="1524000" y="35814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524000" y="38862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0" y="42672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FX7500 - Typical setup with light stack and motion sensors (</a:t>
            </a:r>
            <a:r>
              <a:rPr lang="en-US" b="1" dirty="0" err="1" smtClean="0"/>
              <a:t>PoE</a:t>
            </a:r>
            <a:r>
              <a:rPr lang="en-US" b="1" dirty="0" smtClean="0"/>
              <a:t> operation)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685800"/>
          <a:ext cx="7467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+24V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DOUT1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DOUT2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DOUT3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GND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52800" y="2667000"/>
            <a:ext cx="685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LAMP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667000"/>
            <a:ext cx="685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LAMP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1524000" y="22860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400300" y="24765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333500" y="24765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390900" y="35433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733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91000" y="1600200"/>
            <a:ext cx="0" cy="2133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00200" y="3886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124200" y="160020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39000" y="2590800"/>
            <a:ext cx="1143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MOTION SENSOR 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934200" y="3124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7620000" y="28956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0010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543800" y="31242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0000" y="2895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8001000" y="3124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72390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7277100" y="34671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772400" y="21336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72400" y="1600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0010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543800" y="48006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20000" y="45720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934200" y="1600200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943600" y="1600200"/>
            <a:ext cx="0" cy="3200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26670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3124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391400" y="4800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7543800" y="43434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NC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2514600" y="4724400"/>
            <a:ext cx="2286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</a:t>
            </a:r>
          </a:p>
          <a:p>
            <a:r>
              <a:rPr lang="en-US" sz="1000" dirty="0" smtClean="0"/>
              <a:t>DC power supplies in the range 5V to 24V may be suitable provided that they are compatible with light stack and sensor power requirements.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5562600" y="4953000"/>
            <a:ext cx="144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r>
              <a:rPr lang="en-US" sz="1000" dirty="0" smtClean="0"/>
              <a:t>‘NC’ signifies Normally Closed contact on relay.</a:t>
            </a:r>
          </a:p>
          <a:p>
            <a:r>
              <a:rPr lang="en-US" sz="1000" dirty="0" smtClean="0"/>
              <a:t>‘NO’ identifies Normally Open contact on relay.</a:t>
            </a:r>
            <a:endParaRPr lang="en-US" sz="1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943600" y="48006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7620000" y="4572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8001000" y="4800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7239000" y="45720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514600" y="2286000"/>
            <a:ext cx="50292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391400" y="24384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848600" y="23622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4295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962900" y="4152900"/>
            <a:ext cx="2286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162800" y="2362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7162800" y="4038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VIN</a:t>
            </a:r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609600" y="4724400"/>
            <a:ext cx="1752600" cy="7620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DC Power Supply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-381000" y="35052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38200" y="22860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05400" y="1600200"/>
            <a:ext cx="0" cy="2743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133600" y="4343400"/>
            <a:ext cx="2971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1943100" y="45339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8200" y="4495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V+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828800" y="44958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V-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1219200" y="2362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86000" y="2362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  <p:sp>
        <p:nvSpPr>
          <p:cNvPr id="59" name="Oval 58"/>
          <p:cNvSpPr/>
          <p:nvPr/>
        </p:nvSpPr>
        <p:spPr>
          <a:xfrm>
            <a:off x="14478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146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5344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0010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77200" y="23622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8077200" y="40386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GND</a:t>
            </a:r>
            <a:endParaRPr lang="en-US" sz="1000" dirty="0"/>
          </a:p>
        </p:txBody>
      </p:sp>
      <p:sp>
        <p:nvSpPr>
          <p:cNvPr id="74" name="Rectangle 73"/>
          <p:cNvSpPr/>
          <p:nvPr/>
        </p:nvSpPr>
        <p:spPr>
          <a:xfrm>
            <a:off x="2286000" y="2667000"/>
            <a:ext cx="685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LAMP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2667000" y="33528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667000" y="38862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2209800" y="1600200"/>
            <a:ext cx="0" cy="228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600200" y="33528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3467100" y="24765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35814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3352800" y="2362200"/>
            <a:ext cx="22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+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755</Words>
  <Application>Microsoft Office PowerPoint</Application>
  <PresentationFormat>On-screen Show (4:3)</PresentationFormat>
  <Paragraphs>285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FX7400 / FX7500 and FX9500 GPIOs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Motorola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SOE User</dc:creator>
  <cp:lastModifiedBy>FCK346</cp:lastModifiedBy>
  <cp:revision>12</cp:revision>
  <dcterms:created xsi:type="dcterms:W3CDTF">2011-10-14T20:17:35Z</dcterms:created>
  <dcterms:modified xsi:type="dcterms:W3CDTF">2016-01-21T15:59:34Z</dcterms:modified>
</cp:coreProperties>
</file>